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wmv" ContentType="video/x-ms-wmv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8" r:id="rId2"/>
    <p:sldId id="256" r:id="rId3"/>
    <p:sldId id="257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59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28316F-18FC-4AD7-A943-0A7ED097B36B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ABABD0-7AED-4AF1-ACA3-C4423B2F6C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14052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ABABD0-7AED-4AF1-ACA3-C4423B2F6CED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4827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4ACEB-7A30-4CE4-B48A-EC3861215A70}" type="datetimeFigureOut">
              <a:rPr lang="ru-RU"/>
              <a:pPr>
                <a:defRPr/>
              </a:pPr>
              <a:t>19.12.2011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A9A529-EC6A-4309-A46E-3DD113D260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532692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DE21C-2160-47C9-913C-F2CAA036DEBC}" type="datetimeFigureOut">
              <a:rPr lang="ru-RU"/>
              <a:pPr>
                <a:defRPr/>
              </a:pPr>
              <a:t>19.12.2011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61CE6A-4D6A-4903-BCCC-251B7BB6D7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87136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778D77-7A75-4FD9-B1F1-F6BF7C93C680}" type="datetimeFigureOut">
              <a:rPr lang="ru-RU"/>
              <a:pPr>
                <a:defRPr/>
              </a:pPr>
              <a:t>19.12.2011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0B2CA6-AB25-4907-994E-25C4814231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07313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049B74-584C-4E63-A7BE-F0BF953AEB03}" type="datetimeFigureOut">
              <a:rPr lang="ru-RU"/>
              <a:pPr>
                <a:defRPr/>
              </a:pPr>
              <a:t>19.12.2011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F97462-ABB8-40F9-B0AD-764CE15771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180365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3C660-A989-40F1-8B90-D70EC7902450}" type="datetimeFigureOut">
              <a:rPr lang="ru-RU"/>
              <a:pPr>
                <a:defRPr/>
              </a:pPr>
              <a:t>19.12.2011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3C6C7-06DB-4575-A43D-2EB2C7F0A4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826880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B3778-9094-42D8-9DA3-BA2948827868}" type="datetimeFigureOut">
              <a:rPr lang="ru-RU"/>
              <a:pPr>
                <a:defRPr/>
              </a:pPr>
              <a:t>19.12.2011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8E6195-A6C4-4175-BF33-58AA07A2E1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02301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35793F-B409-48AB-B161-A630633CA2C6}" type="datetimeFigureOut">
              <a:rPr lang="ru-RU"/>
              <a:pPr>
                <a:defRPr/>
              </a:pPr>
              <a:t>19.12.2011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ADDA40-20C6-4472-85A6-301DA3AEF0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92164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6DB7FE-A7B3-4D0A-94B7-DF62ACAB5604}" type="datetimeFigureOut">
              <a:rPr lang="ru-RU"/>
              <a:pPr>
                <a:defRPr/>
              </a:pPr>
              <a:t>19.12.2011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FF50B-E332-4EDD-A1F7-3310659814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1645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7BF555-9CD7-4717-B9A8-69CC993F1A9B}" type="datetimeFigureOut">
              <a:rPr lang="ru-RU"/>
              <a:pPr>
                <a:defRPr/>
              </a:pPr>
              <a:t>19.12.2011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A8F35-54F7-49C1-820E-D921CA1043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846362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87319D-DED9-492B-A804-0C416CD9A22C}" type="datetimeFigureOut">
              <a:rPr lang="ru-RU"/>
              <a:pPr>
                <a:defRPr/>
              </a:pPr>
              <a:t>19.12.2011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3FD812-C3AE-4EFD-96F0-3AA9321AE3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24448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A7AFD-2C56-420C-8143-B4043D9613A8}" type="datetimeFigureOut">
              <a:rPr lang="ru-RU"/>
              <a:pPr>
                <a:defRPr/>
              </a:pPr>
              <a:t>19.12.2011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F336-95DF-4FD6-868F-36C97A6A31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941660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AA106AA-A6B6-453F-9B98-7D881A25B1D9}" type="datetimeFigureOut">
              <a:rPr lang="ru-RU"/>
              <a:pPr>
                <a:defRPr/>
              </a:pPr>
              <a:t>19.12.2011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A7D445D-3819-486B-97F1-FDA5F897A4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liveinternet.ru/users/compound_heard/" TargetMode="External"/><Relationship Id="rId3" Type="http://schemas.openxmlformats.org/officeDocument/2006/relationships/hyperlink" Target="http://www.planetaskazok.ru/" TargetMode="External"/><Relationship Id="rId7" Type="http://schemas.openxmlformats.org/officeDocument/2006/relationships/hyperlink" Target="http://www.liveinternet.ru/community/_a_s_i_a_/post105868459/" TargetMode="External"/><Relationship Id="rId2" Type="http://schemas.openxmlformats.org/officeDocument/2006/relationships/hyperlink" Target="http://nnm.ru/blogs/big_al/osen_otryvok_pushkin_as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com/imgres?q=%EE%F1%E5%ED%FC&amp;hl=ru&amp;newwindow=1&amp;client=firefox&amp;rls=org.mozilla:ru:official&amp;biw=1024&amp;bih=629&amp;tbm=isch&amp;tbnid=6Of5K6pIDEq2zM:&amp;imgrefurl=http://www.sunhome.ru/foto/novaya_osen.html&amp;docid=VT-K1wPYzloTaM&amp;imgurl=http://i.sunhome.r" TargetMode="External"/><Relationship Id="rId5" Type="http://schemas.openxmlformats.org/officeDocument/2006/relationships/hyperlink" Target="http://www.sunhome.ru/" TargetMode="External"/><Relationship Id="rId4" Type="http://schemas.openxmlformats.org/officeDocument/2006/relationships/hyperlink" Target="http://prigorod-peterburg.ru/" TargetMode="External"/><Relationship Id="rId9" Type="http://schemas.openxmlformats.org/officeDocument/2006/relationships/hyperlink" Target="http://www.youtube.com/watch?v=Pl9ypTcJxYg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v-1921-walldorf.de/pages/gallery/bild-2592.php" TargetMode="External"/><Relationship Id="rId13" Type="http://schemas.openxmlformats.org/officeDocument/2006/relationships/hyperlink" Target="http://www.google.com/imgres?q=Kirmes+2011&amp;hl=ru&amp;newwindow=1&amp;client=firefox&amp;sa=X&amp;rls=org.mozilla:ru:official&amp;biw=1024&amp;bih=629&amp;tbm=isch&amp;prmd=imvns&amp;tbnid=Ejwuv2THuZDg1M:&amp;imgrefurl=http://picasaweb.google.com/TKfrauensee&amp;docid=KD_j-Y7IyGuMZM&amp;imgurl=http://lh4.ggpht.com/-jdj9-rcxBMQ/To7saSJpjWE/AAAAAAAAGvg/C1DeiPypHhY/KIRMES2011Baumstellen.jpg&amp;w=1600&amp;h=1200&amp;ei=lrTPTomcOejm4QTr8MRa&amp;zoom=1&amp;iact=hc&amp;vpx=133&amp;vpy=339&amp;dur=811&amp;hovh=139&amp;hovw=186&amp;tx=50&amp;ty=81&amp;sig=102207155620746118034&amp;page=4&amp;tbnh=120&amp;tbnw=171&amp;start=48&amp;ndsp=16&amp;ved=1t:429,r:11,s:48" TargetMode="External"/><Relationship Id="rId3" Type="http://schemas.openxmlformats.org/officeDocument/2006/relationships/hyperlink" Target="http://www.sv-1921-walldorf.de/pages/gallery/bild-26169.php" TargetMode="External"/><Relationship Id="rId7" Type="http://schemas.openxmlformats.org/officeDocument/2006/relationships/hyperlink" Target="http://www.sv-1921-walldorf.de/pages/gallery/bild-1591.php" TargetMode="External"/><Relationship Id="rId12" Type="http://schemas.openxmlformats.org/officeDocument/2006/relationships/hyperlink" Target="http://www.haaner-kirmes.de/index.php?article_id=104" TargetMode="External"/><Relationship Id="rId2" Type="http://schemas.openxmlformats.org/officeDocument/2006/relationships/hyperlink" Target="http://www.sv-1921-walldorf.de/pages/gallery/bild-25168.php" TargetMode="External"/><Relationship Id="rId16" Type="http://schemas.openxmlformats.org/officeDocument/2006/relationships/hyperlink" Target="http://images.yandex.ru/yandsearch?noreask=1&amp;lr=194&amp;ed=1&amp;text=%D0%BF%D0%BE%D0%BB%D1%8F%20%D0%BE%D1%81%D0%B5%D0%BD%D1%8C%D1%8E%20%D1%84%D0%BE%D1%82%D0%BE&amp;p=1&amp;img_url=stat20.privet.ru/lr/0b22e7fcf7b8b2c4c08a2aa828e7dd78&amp;rpt=simag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v-1921-walldorf.de/pages/gallery/bild-30174.php" TargetMode="External"/><Relationship Id="rId11" Type="http://schemas.openxmlformats.org/officeDocument/2006/relationships/hyperlink" Target="http://www.haaner-kirmes.de/" TargetMode="External"/><Relationship Id="rId5" Type="http://schemas.openxmlformats.org/officeDocument/2006/relationships/hyperlink" Target="http://www.sv-1921-walldorf.de/pages/gallery/bild-29173.php" TargetMode="External"/><Relationship Id="rId15" Type="http://schemas.openxmlformats.org/officeDocument/2006/relationships/hyperlink" Target="http://www.google.com/imgres?q=Ausgraben+Kirmes&amp;hl=ru&amp;newwindow=1&amp;client=firefox&amp;hs=zCz&amp;rls=org.mozilla:ru:official&amp;biw=1024&amp;bih=629&amp;tbm=isch&amp;tbnid=JuW_atge44qjGM:&amp;imgrefurl=http://www.koerle.de/Nachrichtenarchiv.html&amp;docid=x4YgEEB0StzsPM&amp;imgurl=http://www.koerle.de/media/images/Kirmesumzug_2006.jpg&amp;w=307&amp;h=198&amp;ei=GLvPTri5Ocn34QTK0s0r&amp;zoom=1&amp;iact=hc&amp;vpx=611&amp;vpy=374&amp;dur=2051&amp;hovh=158&amp;hovw=245&amp;tx=176&amp;ty=102&amp;sig=102207155620746118034&amp;page=12&amp;tbnh=130&amp;tbnw=179&amp;start=174&amp;ndsp=15&amp;ved=1t:429,r:13,s:174" TargetMode="External"/><Relationship Id="rId10" Type="http://schemas.openxmlformats.org/officeDocument/2006/relationships/hyperlink" Target="http://www.sv-1921-walldorf.de/pages/gallery/bild-6596.php" TargetMode="External"/><Relationship Id="rId4" Type="http://schemas.openxmlformats.org/officeDocument/2006/relationships/hyperlink" Target="http://www.sv-1921-walldorf.de/pages/gallery/bild-27171.php" TargetMode="External"/><Relationship Id="rId9" Type="http://schemas.openxmlformats.org/officeDocument/2006/relationships/hyperlink" Target="http://www.sv-1921-walldorf.de/pages/gallery/bild-4594.php" TargetMode="External"/><Relationship Id="rId14" Type="http://schemas.openxmlformats.org/officeDocument/2006/relationships/hyperlink" Target="http://www.google.com/imgres?q=Ausgraben+Kirmes&amp;hl=ru&amp;newwindow=1&amp;client=firefox&amp;hs=zCz&amp;rls=org.mozilla:ru:official&amp;biw=1024&amp;bih=629&amp;tbm=isch&amp;tbnid=lp4JvGajcwWLhM:&amp;imgrefurl=http://www.wer-hat-kirchweih.de/cms/kirchweihkalender/kulturverein-hundelshausen&amp;docid=2g86dXBgXbDMqM&amp;imgurl=http://www.wer-hat-kirchweih.de/ez/var/www/storage/images/gruppen/kulturvereinhundelshausen/kirmes-2009-bild-hna_82/46216-1-ger-DE/Kirmes-2009-Bild-HNA_82_lotta_max390260.jpg&amp;w=346&amp;h=260&amp;ei=GLvPTri5Ocn34QTK0s0r&amp;zoom=1&amp;iact=hc&amp;vpx=316&amp;vpy=313&amp;dur=679&amp;hovh=140&amp;hovw=186&amp;tx=105&amp;ty=89&amp;sig=102207155620746118034&amp;page=7&amp;tbnh=122&amp;tbnw=171&amp;start=93&amp;ndsp=16&amp;ved=1t:429,r:12,s:93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liveinternet.ru/users/3902708/post188537201/" TargetMode="External"/><Relationship Id="rId3" Type="http://schemas.openxmlformats.org/officeDocument/2006/relationships/hyperlink" Target="http://www.google.com/imgres?q=%EA%E8%F0%EC%E5%F1&amp;hl=ru&amp;newwindow=1&amp;client=firefox&amp;rls=org.mozilla:ru:official&amp;biw=1024&amp;bih=629&amp;tbm=isch&amp;tbnid=Q9kCy8bfXHDavM:&amp;imgrefurl=http://www.babyblog.ru/community/post/babyblog_photo/1691154&amp;docid=j_ml1DLE1RPM-M&amp;itg=1" TargetMode="External"/><Relationship Id="rId7" Type="http://schemas.openxmlformats.org/officeDocument/2006/relationships/hyperlink" Target="http://www.youtube.com/watch?v=tXhMfB8PPVU" TargetMode="External"/><Relationship Id="rId2" Type="http://schemas.openxmlformats.org/officeDocument/2006/relationships/hyperlink" Target="http://www.google.com/imgres?q=%EA%E8%F0%EC%E5%F1&amp;hl=ru&amp;newwindow=1&amp;client=firefox&amp;rls=org.mozilla:ru:official&amp;biw=1024&amp;bih=629&amp;tbm=isch&amp;tbnid=lMZLw0XNmj0B9M:&amp;imgrefurl=http://ru-ru.facebook.com/note.php%3Fnote_id%3D260416590664574&amp;docid=uDhEiSo-r-V4aM&amp;im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com/imgres?q=%F0%E8%F1%F3%ED%EE%EA+%E2%E5%F1%E5%ED%ED%E8%E9+%E2%E5%F2%E5%F0&amp;hl=ru&amp;newwindow=1&amp;client=firefox&amp;rls=org.mozilla:ru:official&amp;biw=1024&amp;bih=629&amp;tbm=isch&amp;tbnid=S6U-F32B-OXx1M:&amp;imgrefurl=http://pokartinke.com/index.php%3Fp%3Dshop%25" TargetMode="External"/><Relationship Id="rId5" Type="http://schemas.openxmlformats.org/officeDocument/2006/relationships/hyperlink" Target="http://www.google.com/imgres?q=%CE%F1%E5%ED%ED%E8%E9+%E2%E5%F2%E5%F0&amp;hl=ru&amp;newwindow=1&amp;client=firefox&amp;rls=org.mozilla:ru:official&amp;biw=1024&amp;bih=629&amp;tbm=isch&amp;tbnid=UavTRXqrn4hmzM:&amp;imgrefurl=http://www.globalfolio.net/archive/viewtopic.php%3Fp%3D6283&amp;docid=P7" TargetMode="External"/><Relationship Id="rId4" Type="http://schemas.openxmlformats.org/officeDocument/2006/relationships/hyperlink" Target="=1t:429,r:1,s:47&amp;tx=108&amp;ty=65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4.xml"/><Relationship Id="rId7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7.xml"/><Relationship Id="rId10" Type="http://schemas.openxmlformats.org/officeDocument/2006/relationships/slide" Target="slide14.xml"/><Relationship Id="rId4" Type="http://schemas.openxmlformats.org/officeDocument/2006/relationships/slide" Target="slide5.xml"/><Relationship Id="rId9" Type="http://schemas.openxmlformats.org/officeDocument/2006/relationships/slide" Target="slide13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sz="9600" smtClean="0">
                <a:latin typeface="Algerian" pitchFamily="82" charset="0"/>
              </a:rPr>
              <a:t>Kirmes</a:t>
            </a:r>
            <a:endParaRPr lang="ru-RU" sz="9600" smtClean="0"/>
          </a:p>
        </p:txBody>
      </p:sp>
      <p:sp>
        <p:nvSpPr>
          <p:cNvPr id="3" name="TextBox 2"/>
          <p:cNvSpPr txBox="1"/>
          <p:nvPr/>
        </p:nvSpPr>
        <p:spPr>
          <a:xfrm>
            <a:off x="4714875" y="3714750"/>
            <a:ext cx="4214813" cy="1477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dirty="0"/>
              <a:t>Выполнили: учителя немецкого языка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МОУ «СОШ №18» УИП г. Саратов</a:t>
            </a:r>
          </a:p>
          <a:p>
            <a:pPr algn="ctr">
              <a:defRPr/>
            </a:pPr>
            <a:r>
              <a:rPr lang="ru-RU" dirty="0"/>
              <a:t>Зотова Ольга Федоровна</a:t>
            </a:r>
          </a:p>
          <a:p>
            <a:pPr algn="ctr">
              <a:defRPr/>
            </a:pPr>
            <a:r>
              <a:rPr lang="ru-RU" dirty="0"/>
              <a:t>Осипова Оксана Анатольевна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smtClean="0">
                <a:latin typeface="Algerian" pitchFamily="82" charset="0"/>
              </a:rPr>
              <a:t>Stoffel</a:t>
            </a:r>
            <a:endParaRPr lang="ru-RU" smtClean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85875" y="1428750"/>
            <a:ext cx="7072313" cy="5297488"/>
          </a:xfr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smtClean="0">
                <a:latin typeface="Algerian" pitchFamily="82" charset="0"/>
              </a:rPr>
              <a:t>Der Hase und der Igel</a:t>
            </a:r>
            <a:endParaRPr lang="ru-RU" smtClean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7250" y="1223963"/>
            <a:ext cx="7643813" cy="5133975"/>
          </a:xfr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smtClean="0">
                <a:latin typeface="Algerian" pitchFamily="82" charset="0"/>
              </a:rPr>
              <a:t>Herbstgedichte</a:t>
            </a:r>
            <a:endParaRPr lang="ru-RU" smtClean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5813" y="1643063"/>
            <a:ext cx="3529012" cy="2500312"/>
          </a:xfrm>
          <a:noFill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684338"/>
            <a:ext cx="3286125" cy="245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4279900"/>
            <a:ext cx="3429000" cy="236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4271963"/>
            <a:ext cx="3286125" cy="230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smtClean="0">
                <a:latin typeface="Algerian" pitchFamily="82" charset="0"/>
              </a:rPr>
              <a:t>Alle spielen und erholen sich am Marktplatz</a:t>
            </a:r>
            <a:endParaRPr lang="ru-RU" smtClean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5813" y="1785938"/>
            <a:ext cx="4148137" cy="2786062"/>
          </a:xfrm>
          <a:noFill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88" y="3660775"/>
            <a:ext cx="3900487" cy="292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smtClean="0">
                <a:latin typeface="Algerian" pitchFamily="82" charset="0"/>
              </a:rPr>
              <a:t>Winterwind und Frühlingswind</a:t>
            </a:r>
            <a:endParaRPr lang="ru-RU" smtClean="0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0063" y="1646585"/>
            <a:ext cx="4071937" cy="4779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563" y="1643063"/>
            <a:ext cx="4429125" cy="4791075"/>
          </a:xfr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smtClean="0">
                <a:latin typeface="Algerian" pitchFamily="82" charset="0"/>
              </a:rPr>
              <a:t>Sommerwind und Herbstzeitwind</a:t>
            </a:r>
            <a:endParaRPr lang="ru-RU" smtClean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128" y="1357313"/>
            <a:ext cx="3516881" cy="5303837"/>
          </a:xfrm>
          <a:noFill/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4306" y="1357313"/>
            <a:ext cx="3551889" cy="525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de-DE" sz="9600" smtClean="0">
                <a:latin typeface="Algerian" pitchFamily="82" charset="0"/>
              </a:rPr>
              <a:t>Bis nächstem Herbst! </a:t>
            </a:r>
          </a:p>
          <a:p>
            <a:pPr algn="ctr" eaLnBrk="1" hangingPunct="1">
              <a:buFont typeface="Arial" charset="0"/>
              <a:buNone/>
            </a:pPr>
            <a:endParaRPr lang="ru-RU" sz="9600" smtClean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smtClean="0">
                <a:latin typeface="Algerian" pitchFamily="82" charset="0"/>
              </a:rPr>
              <a:t>Hinweise</a:t>
            </a:r>
            <a:endParaRPr lang="ru-RU" smtClean="0"/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488"/>
          </a:xfrm>
        </p:spPr>
        <p:txBody>
          <a:bodyPr/>
          <a:lstStyle/>
          <a:p>
            <a:pPr eaLnBrk="1" hangingPunct="1">
              <a:defRPr/>
            </a:pPr>
            <a:r>
              <a:rPr lang="en-US" sz="105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www.google.com/imgres?q=%D0%BE%D1%81%D0%B5%D0%BD%D0%BD%D0%B8%D0%B9+%D0%BB%D0%B5%D1%81&amp;hl=ru&amp;newwindow=1&amp;client=firefox&amp;rls=org.mozilla:ru:official&amp;biw=1024&amp;bih=629&amp;tbm=isch&amp;tbnid=IPO-QXTbUcy6pM:&amp;imgrefurl=http://www.mobilmusic.ru/wallpaper.php%3Fid%3D715797&amp;docid=Os7fK-D2CHkMaM&amp;imgurl=http://file.mobilmusic.ru/e3/ba/ec/715797.jpg&amp;w=1024&amp;h=768&amp;ei=q1fvTq6BFIGs-gar3-CcAg&amp;zoom=1</a:t>
            </a:r>
            <a:endParaRPr lang="ru-RU" sz="1050" dirty="0" smtClean="0">
              <a:latin typeface="Times New Roman" pitchFamily="18" charset="0"/>
              <a:cs typeface="Times New Roman" pitchFamily="18" charset="0"/>
              <a:hlinkClick r:id="rId2"/>
            </a:endParaRPr>
          </a:p>
          <a:p>
            <a:pPr eaLnBrk="1" hangingPunct="1">
              <a:defRPr/>
            </a:pPr>
            <a:r>
              <a:rPr lang="en-US" sz="105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www.google.com/imgres?q=%C0%ED%F2%EE%F8%EA%E0&amp;hl=ru&amp;newwindow=1&amp;client=firefox&amp;rls=org.mozilla:ru:official&amp;biw=1024&amp;bih=629&amp;tbm=isch&amp;tbnid=oL1RnThoOZvx0M:&amp;imgrefurl=http://rustorka.com/forum/viewtopic.php%3Ft%3D20568&amp;docid=o45uktYejPmW-M&amp;imgurl=http://i48.tinypic.com/2qv6wsp.png&amp;w=640&amp;h=480&amp;ei=D4nfTqvgN8OH4gTSxfjYBg&amp;zoom=1&amp;iact=hc&amp;vpx=282&amp;vpy=218&amp;dur=456&amp;hovh=194&amp;hovw=259&amp;tx=169&amp;ty=128&amp;sig=102207155620746118034&amp;page=1&amp;tbnh=126&amp;tbnw=177&amp;start=0&amp;ndsp=15&amp;ved=1t:429,r:11,s:0</a:t>
            </a:r>
            <a:endParaRPr lang="ru-RU" sz="1050" dirty="0" smtClean="0">
              <a:latin typeface="Times New Roman" pitchFamily="18" charset="0"/>
              <a:cs typeface="Times New Roman" pitchFamily="18" charset="0"/>
              <a:hlinkClick r:id="rId3"/>
            </a:endParaRPr>
          </a:p>
          <a:p>
            <a:pPr eaLnBrk="1" hangingPunct="1">
              <a:defRPr/>
            </a:pPr>
            <a:r>
              <a:rPr lang="en-US" sz="105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www.google.com/imgres?q=%C7%E0%FF%F6+%E8+%E5%E6&amp;hl=ru&amp;newwindow=1&amp;client=firefox&amp;rls=org.mozilla:ru:official&amp;biw=1024&amp;bih=629&amp;tbm=isch&amp;tbnid=z89Ip7x8A1A5RM:&amp;imgrefurl=http://www.planetaskazok.ru/yvgrimmskz/zajacijozhgrimm&amp;docid=2wmdp-tRG9K3LM&amp;imgurl=http://www.planetaskazok.ru/images/stories/grimm/zaiats_i_ej/img_1.jpg&amp;w=400&amp;h=268&amp;ei=rYnfTojYMsOP4gTGqeniBg&amp;zoom=1&amp;iact=hc&amp;vpx=255&amp;vpy=171&amp;dur=7834&amp;hovh=184&amp;hovw=274&amp;tx=156&amp;ty=133&amp;sig=102207155620746118034&amp;page=2&amp;tbnh=119&amp;tbnw=160&amp;start=18&amp;ndsp=15&amp;ved=1t:429,r:1,s:18</a:t>
            </a:r>
            <a:endParaRPr lang="ru-RU" sz="1050" dirty="0" smtClean="0">
              <a:latin typeface="Times New Roman" pitchFamily="18" charset="0"/>
              <a:cs typeface="Times New Roman" pitchFamily="18" charset="0"/>
              <a:hlinkClick r:id="rId4"/>
            </a:endParaRPr>
          </a:p>
          <a:p>
            <a:pPr eaLnBrk="1" hangingPunct="1">
              <a:defRPr/>
            </a:pPr>
            <a:r>
              <a:rPr lang="en-US" sz="105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www.google.com/imgres?q=%EE%F1%E5%ED%FC&amp;hl=ru&amp;newwindow=1&amp;client=firefox&amp;rls=org.mozilla:ru:official&amp;biw=1024&amp;bih=629&amp;tbm=isch&amp;tbnid=fqiOziFU9gwmPM:&amp;imgrefurl=http://www.nanya.ru/beta/articles/41897.html&amp;docid=0MvbcArzVCZUbM&amp;imgurl=http://www.nanya.ru/beta/i/articles/145d5b7ce78116d7bcb0e050dc3683d9Fall_Secenry_Autumn_Leaves_162884.jpg&amp;w=1024&amp;h=819&amp;ei=MorfTvGEGIeN4gSX4u3NBg&amp;zoom=1&amp;iact=hc&amp;vpx=603&amp;vpy=310&amp;dur=1112&amp;hovh=201&amp;hovw=251&amp;tx=119&amp;ty=105&amp;sig=102207155620746118034&amp;page=1&amp;tbnh=122&amp;tbnw=153&amp;start=0&amp;ndsp=15&amp;ved=1t:429,r:8,s:0</a:t>
            </a:r>
            <a:endParaRPr lang="ru-RU" sz="1050" dirty="0" smtClean="0">
              <a:latin typeface="Times New Roman" pitchFamily="18" charset="0"/>
              <a:cs typeface="Times New Roman" pitchFamily="18" charset="0"/>
              <a:hlinkClick r:id="rId5"/>
            </a:endParaRPr>
          </a:p>
          <a:p>
            <a:pPr eaLnBrk="1" hangingPunct="1">
              <a:defRPr/>
            </a:pPr>
            <a:r>
              <a:rPr lang="en-US" sz="1050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www.google.com/imgres?q=%EE%F1%E5%ED%FC&amp;hl=ru&amp;newwindow=1&amp;client=firefox&amp;rls=org.mozilla:ru:official&amp;biw=1024&amp;bih=629&amp;tbm=isch&amp;tbnid=6Of5K6pIDEq2zM:&amp;imgrefurl=http://www.sunhome.ru/foto/novaya_osen.html&amp;docid=VT-K1wPYzloTaM&amp;imgurl=http://</a:t>
            </a:r>
            <a:r>
              <a:rPr lang="en-US" sz="1050" dirty="0" smtClean="0">
                <a:latin typeface="Times New Roman" pitchFamily="18" charset="0"/>
                <a:cs typeface="Times New Roman" pitchFamily="18" charset="0"/>
                <a:hlinkClick r:id="rId6"/>
              </a:rPr>
              <a:t>i.sunhome.ru/foto/109/novaya_osen.jpg&amp;w=640&amp;h=426&amp;ei=MorfTvGEGIeN4gSX4u3NBg&amp;zoom=1&amp;iact=hc&amp;vpx=716&amp;vpy=284&amp;dur=515&amp;hovh=179&amp;hovw=267&amp;tx=155&amp;ty=119&amp;sig=102207155620746118034&amp;page=3&amp;tbnh=116&amp;tbnw=159&amp;start=32&amp;ndsp=16&amp;ved=1t:429,r:4,s:32</a:t>
            </a:r>
            <a:endParaRPr lang="ru-RU" sz="105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de-DE" sz="1050" dirty="0" smtClean="0">
                <a:latin typeface="Times New Roman" pitchFamily="18" charset="0"/>
                <a:cs typeface="Times New Roman" pitchFamily="18" charset="0"/>
                <a:hlinkClick r:id="rId7"/>
              </a:rPr>
              <a:t>http</a:t>
            </a:r>
            <a:r>
              <a:rPr lang="de-DE" sz="1050" dirty="0" smtClean="0">
                <a:latin typeface="Times New Roman" pitchFamily="18" charset="0"/>
                <a:cs typeface="Times New Roman" pitchFamily="18" charset="0"/>
                <a:hlinkClick r:id="rId7"/>
              </a:rPr>
              <a:t>://www.liveinternet.ru/community/_a_s_i_a_/post105868459/</a:t>
            </a:r>
            <a:endParaRPr lang="de-DE" sz="105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de-DE" sz="1050" dirty="0" smtClean="0">
                <a:latin typeface="Times New Roman" pitchFamily="18" charset="0"/>
                <a:cs typeface="Times New Roman" pitchFamily="18" charset="0"/>
                <a:hlinkClick r:id="rId8"/>
              </a:rPr>
              <a:t>http</a:t>
            </a:r>
            <a:r>
              <a:rPr lang="de-DE" sz="1050" dirty="0" smtClean="0">
                <a:latin typeface="Times New Roman" pitchFamily="18" charset="0"/>
                <a:cs typeface="Times New Roman" pitchFamily="18" charset="0"/>
                <a:hlinkClick r:id="rId8"/>
              </a:rPr>
              <a:t>://www.liveinternet.ru/users/compound_heard/</a:t>
            </a:r>
            <a:endParaRPr lang="de-DE" sz="105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de-DE" sz="1050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http://www.youtube.com/watch?v=Pl9ypTcJxYg</a:t>
            </a:r>
            <a:endParaRPr lang="de-DE" sz="105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endParaRPr lang="de-DE" sz="1400" dirty="0" smtClean="0"/>
          </a:p>
          <a:p>
            <a:pPr eaLnBrk="1" hangingPunct="1">
              <a:defRPr/>
            </a:pPr>
            <a:endParaRPr lang="de-DE" sz="1400" dirty="0" smtClean="0"/>
          </a:p>
          <a:p>
            <a:pPr eaLnBrk="1" hangingPunct="1">
              <a:defRPr/>
            </a:pPr>
            <a:endParaRPr lang="de-DE" sz="1400" dirty="0" smtClean="0"/>
          </a:p>
          <a:p>
            <a:pPr eaLnBrk="1" hangingPunct="1">
              <a:defRPr/>
            </a:pPr>
            <a:endParaRPr lang="de-DE" sz="1400" dirty="0" smtClean="0"/>
          </a:p>
          <a:p>
            <a:pPr eaLnBrk="1" hangingPunct="1">
              <a:defRPr/>
            </a:pPr>
            <a:endParaRPr lang="de-DE" sz="1400" dirty="0" smtClean="0"/>
          </a:p>
          <a:p>
            <a:pPr eaLnBrk="1" hangingPunct="1">
              <a:defRPr/>
            </a:pPr>
            <a:endParaRPr lang="de-DE" sz="2000" dirty="0" smtClean="0"/>
          </a:p>
          <a:p>
            <a:pPr eaLnBrk="1" hangingPunct="1">
              <a:defRPr/>
            </a:pPr>
            <a:endParaRPr lang="de-DE" sz="2000" dirty="0" smtClean="0"/>
          </a:p>
          <a:p>
            <a:pPr eaLnBrk="1" hangingPunct="1">
              <a:defRPr/>
            </a:pPr>
            <a:endParaRPr lang="de-DE" sz="2000" dirty="0" smtClean="0"/>
          </a:p>
          <a:p>
            <a:pPr eaLnBrk="1" hangingPunct="1">
              <a:defRPr/>
            </a:pPr>
            <a:endParaRPr lang="de-DE" sz="2000" dirty="0" smtClean="0"/>
          </a:p>
          <a:p>
            <a:pPr eaLnBrk="1" hangingPunct="1">
              <a:defRPr/>
            </a:pPr>
            <a:endParaRPr lang="de-DE" sz="2000" dirty="0" smtClean="0"/>
          </a:p>
          <a:p>
            <a:pPr eaLnBrk="1" hangingPunct="1">
              <a:defRPr/>
            </a:pPr>
            <a:endParaRPr lang="de-DE" sz="2000" dirty="0" smtClean="0"/>
          </a:p>
          <a:p>
            <a:pPr eaLnBrk="1" hangingPunct="1">
              <a:defRPr/>
            </a:pPr>
            <a:endParaRPr lang="de-DE" sz="2000" dirty="0" smtClean="0"/>
          </a:p>
          <a:p>
            <a:pPr eaLnBrk="1" hangingPunct="1">
              <a:defRPr/>
            </a:pPr>
            <a:endParaRPr lang="de-DE" sz="2000" dirty="0" smtClean="0"/>
          </a:p>
          <a:p>
            <a:pPr eaLnBrk="1" hangingPunct="1">
              <a:defRPr/>
            </a:pPr>
            <a:endParaRPr lang="de-DE" sz="2000" dirty="0" smtClean="0"/>
          </a:p>
          <a:p>
            <a:pPr eaLnBrk="1" hangingPunct="1">
              <a:defRPr/>
            </a:pPr>
            <a:endParaRPr lang="de-DE" dirty="0" smtClean="0"/>
          </a:p>
          <a:p>
            <a:pPr eaLnBrk="1" hangingPunct="1">
              <a:defRPr/>
            </a:pPr>
            <a:endParaRPr lang="de-DE" dirty="0" smtClean="0"/>
          </a:p>
          <a:p>
            <a:pPr eaLnBrk="1" hangingPunct="1">
              <a:defRPr/>
            </a:pPr>
            <a:endParaRPr lang="ru-RU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>
                <a:latin typeface="Algerian" pitchFamily="82" charset="0"/>
              </a:rPr>
              <a:t>Hinweise</a:t>
            </a:r>
            <a:endParaRPr lang="ru-RU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124744"/>
            <a:ext cx="8280920" cy="5472608"/>
          </a:xfrm>
        </p:spPr>
        <p:txBody>
          <a:bodyPr/>
          <a:lstStyle/>
          <a:p>
            <a:pPr>
              <a:defRPr/>
            </a:pPr>
            <a:r>
              <a:rPr lang="ru-RU" sz="105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http://www.sv-1921-walldorf.de/pages/gallery/bild-25168.php</a:t>
            </a:r>
            <a:endParaRPr lang="ru-RU" sz="105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05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http://www.sv-1921-walldorf.de/pages/gallery/bild-26169.php</a:t>
            </a:r>
            <a:endParaRPr lang="ru-RU" sz="105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05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http://www.sv-1921-walldorf.de/pages/gallery/bild-27171.php</a:t>
            </a:r>
            <a:endParaRPr lang="ru-RU" sz="105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05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http://www.sv-1921-walldorf.de/pages/gallery/bild-29173.php</a:t>
            </a:r>
            <a:endParaRPr lang="ru-RU" sz="105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050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http://www.sv-1921-walldorf.de/pages/gallery/bild-30174.php</a:t>
            </a:r>
            <a:endParaRPr lang="ru-RU" sz="105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050" u="sng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http://www.sv-1921-walldorf.de/pages/gallery/bild-1591.php</a:t>
            </a:r>
            <a:endParaRPr lang="ru-RU" sz="105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05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http://www.sv-1921-walldorf.de/pages/gallery/bild-2592.php</a:t>
            </a:r>
            <a:endParaRPr lang="ru-RU" sz="105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05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http://www.sv-1921-walldorf.de/pages/gallery/bild-4594.php</a:t>
            </a:r>
            <a:endParaRPr lang="ru-RU" sz="105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050" u="sng" dirty="0" smtClean="0">
                <a:latin typeface="Times New Roman" pitchFamily="18" charset="0"/>
                <a:cs typeface="Times New Roman" pitchFamily="18" charset="0"/>
                <a:hlinkClick r:id="rId10"/>
              </a:rPr>
              <a:t>http://www.sv-1921-walldorf.de/pages/gallery/bild-6596.php</a:t>
            </a:r>
            <a:endParaRPr lang="ru-RU" sz="105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050" u="sng" dirty="0" smtClean="0">
                <a:latin typeface="Times New Roman" pitchFamily="18" charset="0"/>
                <a:cs typeface="Times New Roman" pitchFamily="18" charset="0"/>
                <a:hlinkClick r:id="rId11"/>
              </a:rPr>
              <a:t>http://www.haaner-kirmes.de/</a:t>
            </a:r>
            <a:endParaRPr lang="ru-RU" sz="105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050" u="sng" dirty="0" smtClean="0">
                <a:latin typeface="Times New Roman" pitchFamily="18" charset="0"/>
                <a:cs typeface="Times New Roman" pitchFamily="18" charset="0"/>
                <a:hlinkClick r:id="rId12"/>
              </a:rPr>
              <a:t>http://www.haaner-kirmes.de/index.php?article_id=104</a:t>
            </a:r>
            <a:endParaRPr lang="ru-RU" sz="105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050" u="sng" dirty="0" smtClean="0">
                <a:latin typeface="Times New Roman" pitchFamily="18" charset="0"/>
                <a:cs typeface="Times New Roman" pitchFamily="18" charset="0"/>
                <a:hlinkClick r:id="rId13"/>
              </a:rPr>
              <a:t>http://www.google.com/imgres?q=Kirmes+2011&amp;hl=ru&amp;newwindow=1&amp;client=firefox&amp;sa=X&amp;rls=org.mozilla:ru:official&amp;biw=1024&amp;bih=629&amp;tbm=isch&amp;prmd=imvns&amp;tbnid=Ejwuv2THuZDg1M:&amp;imgrefurl=http://picasaweb.google.com/TKfrauensee&amp;docid=KD_j-Y7IyGuMZM&amp;imgurl=http://lh4.ggpht.com/-jdj9-rcxBMQ/To7saSJpjWE/AAAAAAAAGvg/C1DeiPypHhY/KIRMES2011Baumstellen.jpg&amp;w=1600&amp;h=1200&amp;ei=lrTPTomcOejm4QTr8MRa&amp;zoom=1&amp;iact=hc&amp;vpx=133&amp;vpy=339&amp;dur=811&amp;hovh=139&amp;hovw=186&amp;tx=50&amp;ty=81&amp;sig=102207155620746118034&amp;page=4&amp;tbnh=120&amp;tbnw=171&amp;start=48&amp;ndsp=16&amp;ved=1t:429,r:11,s:48</a:t>
            </a:r>
            <a:endParaRPr lang="ru-RU" sz="105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050" u="sng" dirty="0" smtClean="0">
                <a:latin typeface="Times New Roman" pitchFamily="18" charset="0"/>
                <a:cs typeface="Times New Roman" pitchFamily="18" charset="0"/>
                <a:hlinkClick r:id="rId14"/>
              </a:rPr>
              <a:t>http://www.google.com/imgres?q=Ausgraben+Kirmes&amp;hl=ru&amp;newwindow=1&amp;client=firefox&amp;hs=zCz&amp;rls=org.mozilla:ru:official&amp;biw=1024&amp;bih=629&amp;tbm=isch&amp;tbnid=lp4JvGajcwWLhM:&amp;imgrefurl=http://www.wer-hat-kirchweih.de/cms/kirchweihkalender/kulturverein-hundelshausen&amp;docid=2g86dXBgXbDMqM&amp;imgurl=http://www.wer-hat-kirchweih.de/ez/var/www/storage/images/gruppen/kulturvereinhundelshausen/kirmes-2009-bild-hna_82/46216-1-ger-DE/Kirmes-2009-Bild-HNA_82_lotta_max390260.jpg&amp;w=346&amp;h=260&amp;ei=GLvPTri5Ocn34QTK0s0r&amp;zoom=1&amp;iact=hc&amp;vpx=316&amp;vpy=313&amp;dur=679&amp;hovh=140&amp;hovw=186&amp;tx=105&amp;ty=89&amp;sig=102207155620746118034&amp;page=7&amp;tbnh=122&amp;tbnw=171&amp;start=93&amp;ndsp=16&amp;ved=1t:429,r:12,s:93</a:t>
            </a:r>
            <a:endParaRPr lang="ru-RU" sz="105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050" u="sng" dirty="0" smtClean="0">
                <a:latin typeface="Times New Roman" pitchFamily="18" charset="0"/>
                <a:cs typeface="Times New Roman" pitchFamily="18" charset="0"/>
                <a:hlinkClick r:id="rId15"/>
              </a:rPr>
              <a:t>http://www.google.com/imgres?q=Ausgraben+Kirmes&amp;hl=ru&amp;newwindow=1&amp;client=firefox&amp;hs=zCz&amp;rls=org.mozilla:ru:official&amp;biw=1024&amp;bih=629&amp;tbm=isch&amp;tbnid=JuW_atge44qjGM:&amp;imgrefurl=http://www.koerle.de/Nachrichtenarchiv.html&amp;docid=x4YgEEB0StzsPM&amp;imgurl=http://www.koerle.de/media/images/Kirmesumzug_2006.jpg&amp;w=307&amp;h=198&amp;ei=GLvPTri5Ocn34QTK0s0r&amp;zoom=1&amp;iact=hc&amp;vpx=611&amp;vpy=374&amp;dur=2051&amp;hovh=158&amp;hovw=245&amp;tx=176&amp;ty=102&amp;sig=102207155620746118034&amp;page=12&amp;tbnh=130&amp;tbnw=179&amp;start=174&amp;ndsp=15&amp;ved=1t:429,r:13,s:174</a:t>
            </a:r>
            <a:endParaRPr lang="ru-RU" sz="1050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de-DE" sz="1050" dirty="0">
                <a:latin typeface="Times New Roman" pitchFamily="18" charset="0"/>
                <a:cs typeface="Times New Roman" pitchFamily="18" charset="0"/>
                <a:hlinkClick r:id="rId16"/>
              </a:rPr>
              <a:t>http://images.yandex.ru/yandsearch?noreask=1&amp;lr=194&amp;ed=1&amp;text=%D0%BF%D0%BE%D0%BB%D1%8F%20%D0%BE%D1%81%D0%B5%D0%BD%D1%8C%D1%8E%20%D1%84%D0%BE%D1%82%D0%BE&amp;p=1&amp;img_url=stat20.privet.ru%2Flr%2F0b22e7fcf7b8b2c4c08a2aa828e7dd78&amp;rpt=simage</a:t>
            </a:r>
            <a:endParaRPr lang="ru-RU" sz="105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>
                <a:latin typeface="Algerian" pitchFamily="82" charset="0"/>
              </a:rPr>
              <a:t>Hinweise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643602"/>
          </a:xfrm>
        </p:spPr>
        <p:txBody>
          <a:bodyPr/>
          <a:lstStyle/>
          <a:p>
            <a:r>
              <a:rPr lang="en-US" sz="105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www.google.com/imgres?q=%EA%E8%F0%EC%E5%F1&amp;hl=ru&amp;newwindow=1&amp;client=firefox&amp;rls=org.mozilla:ru:official&amp;biw=1024&amp;bih=629&amp;tbm=isch&amp;tbnid=lMZLw0XNmj0B9M:&amp;imgrefurl=http://ru-ru.facebook.com/note.php%3Fnote_id%3D260416590664574&amp;docid=uDhEiSo-r-V4aM&amp;imgurl=http://a5.sphotos.ak.fbcdn.net/hphotos-ak-snc7/s720x720/315786_277410008955683_111297472233605_1056742_696160631_n.jpg&amp;w=481&amp;h=720&amp;ei=_</a:t>
            </a:r>
            <a:r>
              <a:rPr lang="en-US" sz="1050" dirty="0" smtClean="0">
                <a:latin typeface="Times New Roman" pitchFamily="18" charset="0"/>
                <a:cs typeface="Times New Roman" pitchFamily="18" charset="0"/>
                <a:hlinkClick r:id="rId2"/>
              </a:rPr>
              <a:t>YvfTonzJ8v64QTLy_HQBg&amp;zoom=1&amp;iact=hc&amp;vpx=808&amp;vpy=248&amp;dur=439&amp;hovh=222&amp;hovw=152&amp;tx=123&amp;ty=262&amp;sig=102207155620746118034&amp;page=1&amp;tbnh=138&amp;tbnw=103&amp;start=0&amp;ndsp=15&amp;ved=1t:429,r:14,s:0</a:t>
            </a:r>
            <a:endParaRPr lang="ru-RU" sz="105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05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www.google.com/imgres?q=%EA%E8%F0%EC%E5%F1&amp;hl=ru&amp;newwindow=1&amp;client=firefox&amp;rls=org.mozilla:ru:official&amp;biw=1024&amp;bih=629&amp;tbm=isch&amp;tbnid=Q9kCy8bfXHDavM:&amp;imgrefurl=http://www.babyblog.ru/community/post/babyblog_photo/1691154&amp;docid=j_ml1DLE1RPM-M&amp;itg=1&amp;imgurl=http://lh4.ggpht.com/-wr3E4uBPulQ/ToWQcLOCKKI/AAAAAAAAAbY/GSkUhSIWtNo/IMG_8891.jpg&amp;w=1600&amp;h=1073&amp;ei=_</a:t>
            </a:r>
            <a:r>
              <a:rPr lang="en-US" sz="1050" dirty="0" smtClean="0">
                <a:latin typeface="Times New Roman" pitchFamily="18" charset="0"/>
                <a:cs typeface="Times New Roman" pitchFamily="18" charset="0"/>
                <a:hlinkClick r:id="rId3"/>
              </a:rPr>
              <a:t>YvfTonzJ8v64QTLy_HQBg&amp;zoom=1&amp;iact=rc&amp;dur=455&amp;sig=102207155620746118034&amp;page=4&amp;tbnh=118&amp;tbnw=164&amp;start=47&amp;ndsp=16&amp;ved</a:t>
            </a:r>
            <a:r>
              <a:rPr lang="en-US" sz="1050" dirty="0" smtClean="0">
                <a:latin typeface="Times New Roman" pitchFamily="18" charset="0"/>
                <a:cs typeface="Times New Roman" pitchFamily="18" charset="0"/>
                <a:hlinkClick r:id="rId4" action="ppaction://hlinkfile"/>
              </a:rPr>
              <a:t>=1t:429,r:1,s:47&amp;tx=108&amp;ty=65</a:t>
            </a:r>
            <a:endParaRPr lang="ru-RU" sz="105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05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www.google.com/imgres?q=%CE%F1%E5%ED%ED%E8%E9+%E2%E5%F2%E5%F0&amp;hl=ru&amp;newwindow=1&amp;client=firefox&amp;rls=org.mozilla:ru:official&amp;biw=1024&amp;bih=629&amp;tbm=isch&amp;tbnid=UavTRXqrn4hmzM:&amp;imgrefurl=http://www.globalfolio.net/archive/viewtopic.php%3Fp%3D6283&amp;docid=P7tLiGxh_uTntM&amp;imgurl=http://www.monsalvat.globalfolio.net/assets/trouver/Dyurme_portrait-of-miss-Suzanne.jpg&amp;w=400&amp;h=600&amp;ei=RpLfTrH8M-fa4QSMgYGMBw&amp;zoom=1&amp;iact=rc&amp;dur=461&amp;sig=102207155620746118034&amp;page=1&amp;tbnh=140&amp;tbnw=101&amp;start=0&amp;ndsp=15&amp;ved=1t:429,r:6,s:0&amp;tx=58&amp;ty=61</a:t>
            </a:r>
            <a:endParaRPr lang="ru-RU" sz="105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050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www.google.com/imgres?q=%F0%E8%F1%F3%ED%EE%EA+%E2%E5%F1%E5%ED%ED%E8%E9+%E2%E5%F2%E5%F0&amp;hl=ru&amp;newwindow=1&amp;client=firefox&amp;rls=org.mozilla:ru:official&amp;biw=1024&amp;bih=629&amp;tbm=isch&amp;tbnid=S6U-F32B-OXx1M:&amp;imgrefurl=http://pokartinke.com/index.php%3Fp%3Dshop%26parent%3D0%26area%3D1%26page%3D1%26categ%3D66%26navop%3D66%26sort%3Dalpha_asc&amp;docid=DkVmVxyButfPRM&amp;imgurl=http://</a:t>
            </a:r>
            <a:r>
              <a:rPr lang="en-US" sz="1050" dirty="0" smtClean="0">
                <a:latin typeface="Times New Roman" pitchFamily="18" charset="0"/>
                <a:cs typeface="Times New Roman" pitchFamily="18" charset="0"/>
                <a:hlinkClick r:id="rId6"/>
              </a:rPr>
              <a:t>pokartinke.com/uploads/shop/icons/f328a1abdee6e717789fccd1910e11f6.jpg&amp;w=800&amp;h=560&amp;ei=oZTfTvmlN-SB4gS_tanWBg&amp;zoom=1&amp;iact=hc&amp;vpx=658&amp;vpy=245&amp;dur=380&amp;hovh=172&amp;hovw=241&amp;tx=133&amp;ty=89&amp;sig=102207155620746118034&amp;page=11&amp;tbnh=126&amp;tbnw=163&amp;start=164&amp;ndsp=17&amp;ved=1t:429,r:10,s:164</a:t>
            </a:r>
            <a:endParaRPr lang="ru-RU" sz="105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de-DE" sz="1050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http://www.youtube.com/watch?v=tXhMfB8PPVU</a:t>
            </a:r>
            <a:endParaRPr lang="de-DE" sz="105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de-DE" sz="1050" smtClean="0">
                <a:hlinkClick r:id="rId8"/>
              </a:rPr>
              <a:t>http://www.liveinternet.ru/users/3902708/post188537201/</a:t>
            </a:r>
            <a:endParaRPr lang="de-DE" sz="1400" smtClean="0"/>
          </a:p>
          <a:p>
            <a:endParaRPr lang="ru-RU" sz="105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2"/>
          <p:cNvSpPr txBox="1">
            <a:spLocks/>
          </p:cNvSpPr>
          <p:nvPr/>
        </p:nvSpPr>
        <p:spPr>
          <a:xfrm>
            <a:off x="457200" y="1600200"/>
            <a:ext cx="8472488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sz="2000" dirty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3075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dirty="0" smtClean="0">
                <a:latin typeface="Algerian" pitchFamily="82" charset="0"/>
              </a:rPr>
              <a:t>Inhalt</a:t>
            </a:r>
            <a:endParaRPr lang="ru-RU" dirty="0" smtClean="0"/>
          </a:p>
        </p:txBody>
      </p:sp>
      <p:sp>
        <p:nvSpPr>
          <p:cNvPr id="3076" name="Содержимое 8"/>
          <p:cNvSpPr>
            <a:spLocks noGrp="1"/>
          </p:cNvSpPr>
          <p:nvPr>
            <p:ph idx="1"/>
          </p:nvPr>
        </p:nvSpPr>
        <p:spPr>
          <a:xfrm>
            <a:off x="428625" y="1143000"/>
            <a:ext cx="8258175" cy="5143500"/>
          </a:xfrm>
        </p:spPr>
        <p:txBody>
          <a:bodyPr/>
          <a:lstStyle/>
          <a:p>
            <a:pPr eaLnBrk="1" hangingPunct="1"/>
            <a:r>
              <a:rPr lang="de-DE" sz="2800" dirty="0" smtClean="0">
                <a:hlinkClick r:id="rId2" action="ppaction://hlinksldjump"/>
              </a:rPr>
              <a:t>Die Vorbereitung (</a:t>
            </a:r>
            <a:r>
              <a:rPr lang="de-DE" sz="2800" dirty="0" err="1" smtClean="0">
                <a:hlinkClick r:id="rId2" action="ppaction://hlinksldjump"/>
              </a:rPr>
              <a:t>video</a:t>
            </a:r>
            <a:r>
              <a:rPr lang="de-DE" sz="2800" dirty="0" smtClean="0">
                <a:hlinkClick r:id="rId2" action="ppaction://hlinksldjump"/>
              </a:rPr>
              <a:t>)</a:t>
            </a:r>
            <a:endParaRPr lang="ru-RU" sz="2800" dirty="0" smtClean="0"/>
          </a:p>
          <a:p>
            <a:pPr eaLnBrk="1" hangingPunct="1"/>
            <a:r>
              <a:rPr lang="de-DE" sz="2800" dirty="0" smtClean="0">
                <a:hlinkClick r:id="rId3" action="ppaction://hlinksldjump"/>
              </a:rPr>
              <a:t>Zum Gedicht „der Herbst“</a:t>
            </a:r>
            <a:endParaRPr lang="ru-RU" sz="2800" dirty="0" smtClean="0"/>
          </a:p>
          <a:p>
            <a:pPr eaLnBrk="1" hangingPunct="1"/>
            <a:r>
              <a:rPr lang="de-DE" sz="2800" dirty="0" smtClean="0">
                <a:hlinkClick r:id="rId4" action="ppaction://hlinksldjump"/>
              </a:rPr>
              <a:t>Das Lied „Herbst“</a:t>
            </a:r>
            <a:endParaRPr lang="de-DE" sz="2800" dirty="0" smtClean="0"/>
          </a:p>
          <a:p>
            <a:pPr eaLnBrk="1" hangingPunct="1"/>
            <a:r>
              <a:rPr lang="de-DE" sz="2800" dirty="0" smtClean="0">
                <a:hlinkClick r:id="rId5" action="ppaction://hlinksldjump"/>
              </a:rPr>
              <a:t>Das Lied „Bunt sind schon die Wälder“</a:t>
            </a:r>
            <a:endParaRPr lang="de-DE" sz="2800" dirty="0" smtClean="0"/>
          </a:p>
          <a:p>
            <a:pPr eaLnBrk="1" hangingPunct="1"/>
            <a:r>
              <a:rPr lang="de-DE" sz="2800" dirty="0" smtClean="0">
                <a:hlinkClick r:id="rId6" action="ppaction://hlinksldjump"/>
              </a:rPr>
              <a:t>„Ich Tor“</a:t>
            </a:r>
            <a:endParaRPr lang="de-DE" sz="2800" dirty="0" smtClean="0"/>
          </a:p>
          <a:p>
            <a:pPr eaLnBrk="1" hangingPunct="1"/>
            <a:r>
              <a:rPr lang="de-DE" sz="2800" dirty="0" smtClean="0">
                <a:hlinkClick r:id="rId7" action="ppaction://hlinksldjump"/>
              </a:rPr>
              <a:t>„Stoffel“</a:t>
            </a:r>
            <a:endParaRPr lang="de-DE" sz="2800" dirty="0" smtClean="0"/>
          </a:p>
          <a:p>
            <a:pPr eaLnBrk="1" hangingPunct="1"/>
            <a:r>
              <a:rPr lang="de-DE" sz="2800" dirty="0" smtClean="0">
                <a:hlinkClick r:id="rId8" action="ppaction://hlinksldjump"/>
              </a:rPr>
              <a:t>Herbstgedichte</a:t>
            </a:r>
            <a:endParaRPr lang="de-DE" sz="2800" dirty="0" smtClean="0"/>
          </a:p>
          <a:p>
            <a:pPr eaLnBrk="1" hangingPunct="1"/>
            <a:r>
              <a:rPr lang="de-DE" sz="2800" dirty="0" smtClean="0">
                <a:hlinkClick r:id="rId9" action="ppaction://hlinksldjump"/>
              </a:rPr>
              <a:t>Am Marktplatz</a:t>
            </a:r>
            <a:endParaRPr lang="de-DE" sz="2800" dirty="0" smtClean="0"/>
          </a:p>
          <a:p>
            <a:pPr eaLnBrk="1" hangingPunct="1"/>
            <a:r>
              <a:rPr lang="de-DE" sz="2800" dirty="0" smtClean="0">
                <a:hlinkClick r:id="rId10" action="ppaction://hlinksldjump"/>
              </a:rPr>
              <a:t>Das Lied „Pi-</a:t>
            </a:r>
            <a:r>
              <a:rPr lang="de-DE" sz="2800" dirty="0" err="1" smtClean="0">
                <a:hlinkClick r:id="rId10" action="ppaction://hlinksldjump"/>
              </a:rPr>
              <a:t>Pa</a:t>
            </a:r>
            <a:r>
              <a:rPr lang="de-DE" sz="2800" dirty="0" smtClean="0">
                <a:hlinkClick r:id="rId10" action="ppaction://hlinksldjump"/>
              </a:rPr>
              <a:t>-</a:t>
            </a:r>
            <a:r>
              <a:rPr lang="de-DE" sz="2800" dirty="0" err="1" smtClean="0">
                <a:hlinkClick r:id="rId10" action="ppaction://hlinksldjump"/>
              </a:rPr>
              <a:t>Pu</a:t>
            </a:r>
            <a:r>
              <a:rPr lang="de-DE" sz="2800" dirty="0" smtClean="0">
                <a:hlinkClick r:id="rId10" action="ppaction://hlinksldjump"/>
              </a:rPr>
              <a:t>“</a:t>
            </a:r>
            <a:endParaRPr lang="de-DE" sz="2800" dirty="0" smtClean="0"/>
          </a:p>
          <a:p>
            <a:pPr eaLnBrk="1" hangingPunct="1"/>
            <a:endParaRPr lang="de-DE" sz="2800" dirty="0" smtClean="0"/>
          </a:p>
          <a:p>
            <a:pPr eaLnBrk="1" hangingPunct="1"/>
            <a:endParaRPr lang="de-DE" sz="2800" dirty="0" smtClean="0"/>
          </a:p>
          <a:p>
            <a:pPr eaLnBrk="1" hangingPunct="1"/>
            <a:endParaRPr lang="de-DE" sz="2800" dirty="0" smtClean="0"/>
          </a:p>
          <a:p>
            <a:pPr eaLnBrk="1" hangingPunct="1"/>
            <a:endParaRPr lang="de-DE" sz="2800" dirty="0" smtClean="0"/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>
          <a:xfrm>
            <a:off x="857250" y="0"/>
            <a:ext cx="7772400" cy="1143000"/>
          </a:xfrm>
        </p:spPr>
        <p:txBody>
          <a:bodyPr/>
          <a:lstStyle/>
          <a:p>
            <a:pPr eaLnBrk="1" hangingPunct="1"/>
            <a:r>
              <a:rPr lang="de-DE" smtClean="0">
                <a:latin typeface="Algerian" pitchFamily="82" charset="0"/>
              </a:rPr>
              <a:t>die Vorbereitung </a:t>
            </a:r>
            <a:endParaRPr lang="ru-RU" smtClean="0"/>
          </a:p>
        </p:txBody>
      </p:sp>
      <p:pic>
        <p:nvPicPr>
          <p:cNvPr id="2" name="333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9512" y="836712"/>
            <a:ext cx="6783829" cy="4952431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66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14750" y="785813"/>
            <a:ext cx="5237163" cy="3571875"/>
          </a:xfr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smtClean="0">
                <a:latin typeface="Algerian" pitchFamily="82" charset="0"/>
              </a:rPr>
              <a:t>der Herbst </a:t>
            </a:r>
            <a:endParaRPr lang="ru-RU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3214688"/>
            <a:ext cx="4578350" cy="342900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sz="4000" smtClean="0">
                <a:latin typeface="Algerian" pitchFamily="82" charset="0"/>
              </a:rPr>
              <a:t>Es ist Herbst. Bunte Blätter fliegen…</a:t>
            </a:r>
            <a:endParaRPr lang="ru-RU" sz="4000" smtClean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6613" y="3714750"/>
            <a:ext cx="4310062" cy="2857500"/>
          </a:xfrm>
          <a:noFill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1679575"/>
            <a:ext cx="4714875" cy="353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smtClean="0">
                <a:latin typeface="Algerian" pitchFamily="82" charset="0"/>
              </a:rPr>
              <a:t>Die Dankesbezeignung</a:t>
            </a:r>
            <a:endParaRPr lang="ru-RU" smtClean="0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88" y="1505744"/>
            <a:ext cx="4286250" cy="320992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02957" y="3694113"/>
            <a:ext cx="4376711" cy="290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dirty="0" smtClean="0">
                <a:latin typeface="Algerian" pitchFamily="82" charset="0"/>
              </a:rPr>
              <a:t>Bunt sind schon die Wälder…</a:t>
            </a:r>
            <a:endParaRPr lang="ru-RU" dirty="0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44824"/>
            <a:ext cx="6352159" cy="42280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smtClean="0">
                <a:latin typeface="Algerian" pitchFamily="82" charset="0"/>
              </a:rPr>
              <a:t>ausgrabende Strohpuppe</a:t>
            </a:r>
            <a:endParaRPr lang="ru-RU" smtClean="0"/>
          </a:p>
        </p:txBody>
      </p:sp>
      <p:pic>
        <p:nvPicPr>
          <p:cNvPr id="4" name="Содержимое 3" descr="main169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14875" y="1071563"/>
            <a:ext cx="4143375" cy="2744787"/>
          </a:xfrm>
        </p:spPr>
      </p:pic>
      <p:pic>
        <p:nvPicPr>
          <p:cNvPr id="5" name="Рисунок 4" descr="main17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3857625"/>
            <a:ext cx="4214813" cy="279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7250" y="1147763"/>
            <a:ext cx="3597275" cy="539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smtClean="0"/>
              <a:t>Traditioneller Tanz</a:t>
            </a:r>
            <a:endParaRPr lang="ru-RU" smtClean="0"/>
          </a:p>
        </p:txBody>
      </p:sp>
      <p:pic>
        <p:nvPicPr>
          <p:cNvPr id="6" name="Содержимое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750" y="1166964"/>
            <a:ext cx="4000500" cy="2603196"/>
          </a:xfr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18326" y="3717925"/>
            <a:ext cx="4707848" cy="299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3643313"/>
            <a:ext cx="3286125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322</Words>
  <Application>Microsoft Office PowerPoint</Application>
  <PresentationFormat>Экран (4:3)</PresentationFormat>
  <Paragraphs>79</Paragraphs>
  <Slides>19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Kirmes</vt:lpstr>
      <vt:lpstr>Inhalt</vt:lpstr>
      <vt:lpstr>die Vorbereitung </vt:lpstr>
      <vt:lpstr>der Herbst </vt:lpstr>
      <vt:lpstr>Es ist Herbst. Bunte Blätter fliegen…</vt:lpstr>
      <vt:lpstr>Die Dankesbezeignung</vt:lpstr>
      <vt:lpstr>Bunt sind schon die Wälder…</vt:lpstr>
      <vt:lpstr>ausgrabende Strohpuppe</vt:lpstr>
      <vt:lpstr>Traditioneller Tanz</vt:lpstr>
      <vt:lpstr>Stoffel</vt:lpstr>
      <vt:lpstr>Der Hase und der Igel</vt:lpstr>
      <vt:lpstr>Herbstgedichte</vt:lpstr>
      <vt:lpstr>Alle spielen und erholen sich am Marktplatz</vt:lpstr>
      <vt:lpstr>Winterwind und Frühlingswind</vt:lpstr>
      <vt:lpstr>Sommerwind und Herbstzeitwind</vt:lpstr>
      <vt:lpstr>Слайд 16</vt:lpstr>
      <vt:lpstr>Hinweise</vt:lpstr>
      <vt:lpstr>Hinweise</vt:lpstr>
      <vt:lpstr>Hinweise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</dc:title>
  <dc:creator>марина</dc:creator>
  <cp:lastModifiedBy>User</cp:lastModifiedBy>
  <cp:revision>50</cp:revision>
  <dcterms:created xsi:type="dcterms:W3CDTF">2011-07-05T16:09:48Z</dcterms:created>
  <dcterms:modified xsi:type="dcterms:W3CDTF">2011-12-19T16:14:11Z</dcterms:modified>
</cp:coreProperties>
</file>